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  <p:embeddedFont>
      <p:font typeface="Gelasio"/>
      <p:regular r:id="rId25"/>
    </p:embeddedFont>
    <p:embeddedFont>
      <p:font typeface="Gelasio"/>
      <p:regular r:id="rId26"/>
    </p:embeddedFont>
    <p:embeddedFont>
      <p:font typeface="Gelasio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a Real-Time Polling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957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guides you through building a live polling app using WebSockets, DynamoDB, and AWS Lambda.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We’ll cover backend setup, frontend development, testing, and deployment.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611654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1AF04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5799" y="5744289"/>
            <a:ext cx="13156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SU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594747"/>
            <a:ext cx="17656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Sankar 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7: Broadcast Updates to Clients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Vote Received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Lambda updates Polls table with new vote counts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Fetch Connections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Get all active client IDs from Connections table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Send Updates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Broadcast updated results via WebSocket API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8: Testing the App End-to-End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 Multiple Tabs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Simulate different users connected simultaneously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Voting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 votes update in real-time everywhere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Validate Disconnects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Verify connection cleanup on client leave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9974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Optional Enhancements and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Poll creation interface for admins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authentication and session management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Export poll results for analysis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Visualize data with interactive charts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 deployments using CloudFormation or Terraform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83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Thanks To All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07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appreciate your attention and engagement throughout this presentation.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788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Feel free to reach out for questions or further discussion on building real-time apps.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520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4652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Questions?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514242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welcome your inquiries and feedback.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6520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7"/>
          <p:cNvSpPr/>
          <p:nvPr/>
        </p:nvSpPr>
        <p:spPr>
          <a:xfrm>
            <a:off x="5954078" y="4652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Contact Us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514242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Reach out for support or collaboration opportunities.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46520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10377249" y="4652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377249" y="514242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Apply knowledge to your own projects and explore advanced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28" y="1553528"/>
            <a:ext cx="5122545" cy="51225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09707" y="515303"/>
            <a:ext cx="3640693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Goals</a:t>
            </a:r>
            <a:endParaRPr lang="en-US" sz="2850" dirty="0"/>
          </a:p>
        </p:txBody>
      </p:sp>
      <p:sp>
        <p:nvSpPr>
          <p:cNvPr id="5" name="Text 1"/>
          <p:cNvSpPr/>
          <p:nvPr/>
        </p:nvSpPr>
        <p:spPr>
          <a:xfrm>
            <a:off x="509707" y="1188720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Interactivity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509707" y="1585436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 users to participate in live polls with instant updates across all connected clients using WebSockets.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509707" y="1982153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Serverless Architecture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09707" y="2378869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AWS Lambda for backend logic to reduce operational overhead.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509707" y="2662714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 scalability without managing servers.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509707" y="3059430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Data Management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09707" y="3456146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 poll data and user connections using DynamoDB.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509707" y="3739991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 fast and highly available data access.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509707" y="4136708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Minimal Infrastructure Management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509707" y="4533424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Eliminate the need for traditional web servers by using API Gateway and Lambda.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509707" y="4817269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Simplify deployment and scaling.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509707" y="5213985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 User Experience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509707" y="5610701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a responsive frontend UI to display polls, accept votes, and show live results.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509707" y="6007418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Scalable Frontend Hosting</a:t>
            </a:r>
            <a:endParaRPr lang="en-US" sz="1100" dirty="0"/>
          </a:p>
        </p:txBody>
      </p:sp>
      <p:sp>
        <p:nvSpPr>
          <p:cNvPr id="19" name="Text 15"/>
          <p:cNvSpPr/>
          <p:nvPr/>
        </p:nvSpPr>
        <p:spPr>
          <a:xfrm>
            <a:off x="509707" y="6404134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Host the static site on Amazon S3 with global availability via S3 static website hosting.</a:t>
            </a:r>
            <a:endParaRPr lang="en-US" sz="1100" dirty="0"/>
          </a:p>
        </p:txBody>
      </p:sp>
      <p:sp>
        <p:nvSpPr>
          <p:cNvPr id="20" name="Text 16"/>
          <p:cNvSpPr/>
          <p:nvPr/>
        </p:nvSpPr>
        <p:spPr>
          <a:xfrm>
            <a:off x="509707" y="6800850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and Best Practices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509707" y="7197566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IAM roles for fine-grained permission control.</a:t>
            </a:r>
            <a:endParaRPr lang="en-US" sz="1100" dirty="0"/>
          </a:p>
        </p:txBody>
      </p:sp>
      <p:sp>
        <p:nvSpPr>
          <p:cNvPr id="22" name="Text 18"/>
          <p:cNvSpPr/>
          <p:nvPr/>
        </p:nvSpPr>
        <p:spPr>
          <a:xfrm>
            <a:off x="509707" y="7481411"/>
            <a:ext cx="812458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 secure handling of WebSocket connections.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2915" y="569238"/>
            <a:ext cx="533185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Advantages of Choosing This Project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462915" y="1180981"/>
            <a:ext cx="205930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Serverless Expertise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462915" y="1642586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Dive into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AWS Lambda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Gateway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DynamoDB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which are core components of modern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serverless development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62915" y="1900357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Practice building scalable apps without provisioning servers.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62915" y="2310289"/>
            <a:ext cx="273046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Practical Use of DynamoDB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62915" y="2771894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 how to design non-relational databases for speed and scale.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62915" y="3029664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Gain experience with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NoSQL data modeling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efficient queries, and real-time updates.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462915" y="3439597"/>
            <a:ext cx="308062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Clean and Scalable Architecture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62915" y="3901202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 how to separate concerns: frontend, backend, data store, and connection management.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62915" y="4158972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Your architecture will be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scalable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event-driven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cost-effective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462915" y="4568904"/>
            <a:ext cx="313789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Full Stack Development Practice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62915" y="5030510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You'll handle both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(HTML + JS)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 (Lambda + DynamoDB)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building complete ownership of the project.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62915" y="5288280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Host the frontend on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S3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making the app available globally.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62915" y="5698212"/>
            <a:ext cx="220706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Great Resume Project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462915" y="6159818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Shows skills in: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62915" y="6417588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Serverless architecture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462915" y="6675358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communication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462915" y="6933128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AWS ecosystem (Lambda, API Gateway, DynamoDB, IAM, S3)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462915" y="7190899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Scalable web app development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462915" y="7448669"/>
            <a:ext cx="82181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Demonstrates problem-solving with cloud-native tools.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9" y="872133"/>
            <a:ext cx="5046702" cy="64886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01953" y="483632"/>
            <a:ext cx="6264473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1: Setup DynamoDB Tables</a:t>
            </a:r>
            <a:endParaRPr lang="en-US" sz="3450" dirty="0"/>
          </a:p>
        </p:txBody>
      </p:sp>
      <p:sp>
        <p:nvSpPr>
          <p:cNvPr id="5" name="Shape 1"/>
          <p:cNvSpPr/>
          <p:nvPr/>
        </p:nvSpPr>
        <p:spPr>
          <a:xfrm>
            <a:off x="6101953" y="1297186"/>
            <a:ext cx="7912894" cy="3079433"/>
          </a:xfrm>
          <a:prstGeom prst="roundRect">
            <a:avLst>
              <a:gd name="adj" fmla="val 857"/>
            </a:avLst>
          </a:prstGeom>
          <a:solidFill>
            <a:srgbClr val="373433"/>
          </a:solidFill>
          <a:ln/>
        </p:spPr>
      </p:sp>
      <p:sp>
        <p:nvSpPr>
          <p:cNvPr id="6" name="Text 2"/>
          <p:cNvSpPr/>
          <p:nvPr/>
        </p:nvSpPr>
        <p:spPr>
          <a:xfrm>
            <a:off x="6277808" y="1473041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Polls Table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277808" y="1853327"/>
            <a:ext cx="756118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Stores poll questions and options with vote counts.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277808" y="2240161"/>
            <a:ext cx="756118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Primary key: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pollId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08" y="2719388"/>
            <a:ext cx="1915358" cy="10021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77808" y="3919418"/>
            <a:ext cx="756118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1" name="Shape 6"/>
          <p:cNvSpPr/>
          <p:nvPr/>
        </p:nvSpPr>
        <p:spPr>
          <a:xfrm>
            <a:off x="6101953" y="4552474"/>
            <a:ext cx="7912894" cy="3196947"/>
          </a:xfrm>
          <a:prstGeom prst="roundRect">
            <a:avLst>
              <a:gd name="adj" fmla="val 825"/>
            </a:avLst>
          </a:prstGeom>
          <a:solidFill>
            <a:srgbClr val="373433"/>
          </a:solidFill>
          <a:ln/>
        </p:spPr>
      </p:sp>
      <p:sp>
        <p:nvSpPr>
          <p:cNvPr id="12" name="Text 7"/>
          <p:cNvSpPr/>
          <p:nvPr/>
        </p:nvSpPr>
        <p:spPr>
          <a:xfrm>
            <a:off x="6277808" y="4728329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Connections Table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6277808" y="5108615"/>
            <a:ext cx="756118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Stores connected client IDs and watchers’ poll mapping.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277808" y="5495449"/>
            <a:ext cx="756118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Primary key: connectionId</a:t>
            </a:r>
            <a:endParaRPr lang="en-US" sz="13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808" y="5974675"/>
            <a:ext cx="2140148" cy="111966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277808" y="7292221"/>
            <a:ext cx="756118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813197"/>
            <a:ext cx="5135761" cy="66032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77295" y="603647"/>
            <a:ext cx="7130058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2: Create WebSocket API in API Gateway</a:t>
            </a:r>
            <a:endParaRPr lang="en-US" sz="27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95" y="1252299"/>
            <a:ext cx="701278" cy="17687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88956" y="1392555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$connect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6888956" y="1695807"/>
            <a:ext cx="7250549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Triggered on user connection to create session.   </a:t>
            </a:r>
            <a:endParaRPr lang="en-US" sz="11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956" y="2077879"/>
            <a:ext cx="1722001" cy="802958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95" y="3021092"/>
            <a:ext cx="701278" cy="2274927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888956" y="3161348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$disconnect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6888956" y="3464600"/>
            <a:ext cx="7250549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Triggered when user leaves to clean up sessions.</a:t>
            </a:r>
            <a:endParaRPr lang="en-US" sz="110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956" y="3846671"/>
            <a:ext cx="1776532" cy="92702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888956" y="4931450"/>
            <a:ext cx="7250549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295" y="5296019"/>
            <a:ext cx="701278" cy="2329934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888956" y="5436275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sendVote</a:t>
            </a:r>
            <a:endParaRPr lang="en-US" sz="1350" dirty="0"/>
          </a:p>
        </p:txBody>
      </p:sp>
      <p:sp>
        <p:nvSpPr>
          <p:cNvPr id="16" name="Text 7"/>
          <p:cNvSpPr/>
          <p:nvPr/>
        </p:nvSpPr>
        <p:spPr>
          <a:xfrm>
            <a:off x="6888956" y="5739527"/>
            <a:ext cx="7250549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 route to handle vote submissions in real-time.</a:t>
            </a:r>
            <a:endParaRPr lang="en-US" sz="1100" dirty="0"/>
          </a:p>
        </p:txBody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956" y="6121598"/>
            <a:ext cx="1885712" cy="982028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6888956" y="7261384"/>
            <a:ext cx="7250549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14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105" y="2819995"/>
            <a:ext cx="9951839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3: Lambda Functions for WebSocket Events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7105" y="3883104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716459" y="3917752"/>
            <a:ext cx="2772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248013" y="3883104"/>
            <a:ext cx="231147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onConnect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248013" y="4282797"/>
            <a:ext cx="372117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Adds connectionId to Connections table.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248013" y="4689396"/>
            <a:ext cx="372117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45" y="5193149"/>
            <a:ext cx="2825115" cy="155721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48013" y="6958370"/>
            <a:ext cx="372117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5154097" y="3883104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2" name="Text 8"/>
          <p:cNvSpPr/>
          <p:nvPr/>
        </p:nvSpPr>
        <p:spPr>
          <a:xfrm>
            <a:off x="5223450" y="3917752"/>
            <a:ext cx="2772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755005" y="3883104"/>
            <a:ext cx="231147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onDisconnect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5755005" y="4282797"/>
            <a:ext cx="3721179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Removes connectionId to keep Connections clean.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5755005" y="4985147"/>
            <a:ext cx="372117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05" y="5488900"/>
            <a:ext cx="3721179" cy="193809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755005" y="7635002"/>
            <a:ext cx="372117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9661088" y="3883104"/>
            <a:ext cx="416004" cy="41600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9" name="Text 14"/>
          <p:cNvSpPr/>
          <p:nvPr/>
        </p:nvSpPr>
        <p:spPr>
          <a:xfrm>
            <a:off x="9730442" y="3917752"/>
            <a:ext cx="2772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10261997" y="3883104"/>
            <a:ext cx="231147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handleVote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10261997" y="4282797"/>
            <a:ext cx="3721179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Updates Polls with new votes and broadcasts results.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10261997" y="4985147"/>
            <a:ext cx="372117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997" y="5488900"/>
            <a:ext cx="2825115" cy="1270159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0261997" y="6967061"/>
            <a:ext cx="372117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1026"/>
            <a:ext cx="9831348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4: Setup IAM Roles and Permissions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403" y="1583888"/>
            <a:ext cx="319813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Lambda Permissions           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1403" y="2241233"/>
            <a:ext cx="1312759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Read/write access to DynamoDB tables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1403" y="2659737"/>
            <a:ext cx="1312759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Publish messages via WebSocket API Gate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03" y="3486031"/>
            <a:ext cx="6028849" cy="2961561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09" y="3486031"/>
            <a:ext cx="5594152" cy="27896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11509" y="6517124"/>
            <a:ext cx="657498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51403" y="7295078"/>
            <a:ext cx="1312759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718" y="319564"/>
            <a:ext cx="41618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5: Deploy Frontend with S3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6718" y="973217"/>
            <a:ext cx="1452562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S3 Setup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06718" y="1270992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S3 bucket</a:t>
            </a:r>
            <a:endParaRPr lang="en-US" sz="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3995" y="1611392"/>
            <a:ext cx="2712125" cy="13944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06718" y="3224332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406718" y="3514725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 static website hosting</a:t>
            </a:r>
            <a:endParaRPr lang="en-US" sz="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945" y="3831312"/>
            <a:ext cx="2750344" cy="1442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6718" y="5404485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406718" y="5694878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Upload HTML and assets</a:t>
            </a:r>
            <a:endParaRPr lang="en-US" sz="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486" y="6011466"/>
            <a:ext cx="2847142" cy="14813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6718" y="7623572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7464504" y="973217"/>
            <a:ext cx="1452562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7464504" y="1270992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S3 URL to access the live polling frontend</a:t>
            </a:r>
            <a:endParaRPr lang="en-US" sz="900" dirty="0"/>
          </a:p>
        </p:txBody>
      </p:sp>
      <p:sp>
        <p:nvSpPr>
          <p:cNvPr id="15" name="Text 10"/>
          <p:cNvSpPr/>
          <p:nvPr/>
        </p:nvSpPr>
        <p:spPr>
          <a:xfrm>
            <a:off x="7464504" y="1561386"/>
            <a:ext cx="676679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http://live-poll-app-sankar.s3-website.eu-north-1.amazonaws.com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4355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793" y="527447"/>
            <a:ext cx="6522958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6: Frontend Development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93" y="1414582"/>
            <a:ext cx="7801213" cy="37558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7793" y="5386149"/>
            <a:ext cx="780121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93" y="5908715"/>
            <a:ext cx="479584" cy="4795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57793" y="6580108"/>
            <a:ext cx="2408634" cy="599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WebSocket Connection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6157793" y="7294483"/>
            <a:ext cx="240863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Establish live connection to backend</a:t>
            </a:r>
            <a:endParaRPr lang="en-US" sz="1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083" y="5908715"/>
            <a:ext cx="479584" cy="4795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854083" y="6580108"/>
            <a:ext cx="239791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Poll Display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854083" y="6994803"/>
            <a:ext cx="240863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Show question and voting options</a:t>
            </a:r>
            <a:endParaRPr lang="en-US" sz="15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372" y="5908715"/>
            <a:ext cx="479584" cy="4795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550372" y="6580108"/>
            <a:ext cx="239791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Results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1550372" y="6994803"/>
            <a:ext cx="240863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Update results instantly as votes arrive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2025-04-25T08:02:41Z</dcterms:created>
  <dcterms:modified xsi:type="dcterms:W3CDTF">2025-04-25T08:02:41Z</dcterms:modified>
</cp:coreProperties>
</file>